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5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46FA5-FF0A-BE49-9FAA-E6DE2F311EAC}" type="datetimeFigureOut">
              <a:rPr lang="en-US" smtClean="0"/>
              <a:pPr/>
              <a:t>14-Sep-12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7B3-8263-5C46-8058-6D7F59C4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an Flag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0"/>
            <a:ext cx="70485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7162800" cy="259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Century Gothic"/>
                <a:cs typeface="Century Gothic"/>
              </a:rPr>
              <a:t>Declare PV Independence before Aug 15</a:t>
            </a:r>
            <a:endParaRPr lang="en-US" sz="3200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Mona Vie Logo_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15621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Be a Wellness Entrepreneur</a:t>
            </a:r>
            <a:endParaRPr lang="en-US" sz="3200" dirty="0">
              <a:latin typeface="Century Gothic"/>
              <a:cs typeface="Century Gothic"/>
            </a:endParaRPr>
          </a:p>
        </p:txBody>
      </p:sp>
      <p:pic>
        <p:nvPicPr>
          <p:cNvPr id="6" name="Content Placeholder 5" descr="Interior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639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benefits for the</a:t>
            </a:r>
            <a:r>
              <a:rPr lang="en-US" sz="3600" dirty="0" smtClean="0"/>
              <a:t> CWC Owner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7239000" cy="5562600"/>
          </a:xfrm>
        </p:spPr>
        <p:txBody>
          <a:bodyPr/>
          <a:lstStyle/>
          <a:p>
            <a:pPr lvl="0"/>
            <a:r>
              <a:rPr lang="en-US" sz="1800" dirty="0" smtClean="0">
                <a:latin typeface="Century Gothic"/>
                <a:cs typeface="Century Gothic"/>
              </a:rPr>
              <a:t>You are getting an opportunity to step into the multi-trillion dollar wellness industry.  </a:t>
            </a:r>
          </a:p>
          <a:p>
            <a:pPr lvl="0"/>
            <a:r>
              <a:rPr lang="en-US" sz="1800" dirty="0" smtClean="0">
                <a:latin typeface="Century Gothic"/>
                <a:cs typeface="Century Gothic"/>
              </a:rPr>
              <a:t>You will have people ‘walking in’ to your business that you ‘going out’ to them.  A revolutionary model in Direct Selling</a:t>
            </a:r>
          </a:p>
          <a:p>
            <a:pPr lvl="0"/>
            <a:r>
              <a:rPr lang="en-US" sz="1800" dirty="0" smtClean="0">
                <a:latin typeface="Century Gothic"/>
                <a:cs typeface="Century Gothic"/>
              </a:rPr>
              <a:t>Participating in a Good Cause of Creating a Wellness Community.  You are going to become an apostle of optimal health.</a:t>
            </a:r>
          </a:p>
          <a:p>
            <a:pPr lvl="0"/>
            <a:r>
              <a:rPr lang="en-US" sz="1800" dirty="0" smtClean="0">
                <a:latin typeface="Century Gothic"/>
                <a:cs typeface="Century Gothic"/>
              </a:rPr>
              <a:t>Can start with minimum investment, even from home</a:t>
            </a:r>
          </a:p>
          <a:p>
            <a:pPr lvl="0"/>
            <a:r>
              <a:rPr lang="en-US" sz="1800" dirty="0" smtClean="0">
                <a:latin typeface="Century Gothic"/>
                <a:cs typeface="Century Gothic"/>
              </a:rPr>
              <a:t>Strong backend support from </a:t>
            </a:r>
            <a:r>
              <a:rPr lang="en-US" sz="1800" dirty="0" err="1" smtClean="0">
                <a:latin typeface="Century Gothic"/>
                <a:cs typeface="Century Gothic"/>
              </a:rPr>
              <a:t>CCom</a:t>
            </a:r>
            <a:r>
              <a:rPr lang="en-US" sz="1800" dirty="0" smtClean="0">
                <a:latin typeface="Century Gothic"/>
                <a:cs typeface="Century Gothic"/>
              </a:rPr>
              <a:t> Resource Center.  No need to invest extra money on designing packages and creating new recipes</a:t>
            </a:r>
          </a:p>
          <a:p>
            <a:pPr lvl="0"/>
            <a:r>
              <a:rPr lang="en-US" sz="1800" dirty="0" smtClean="0">
                <a:latin typeface="Century Gothic"/>
                <a:cs typeface="Century Gothic"/>
              </a:rPr>
              <a:t>You can leverage your business by helping more people to become Wellness Entrepreneur by starting their own Wellness Clubs.  This will help you to make huge residual income.</a:t>
            </a:r>
          </a:p>
          <a:p>
            <a:pPr lvl="0"/>
            <a:r>
              <a:rPr lang="en-US" sz="1800" dirty="0" smtClean="0">
                <a:latin typeface="Century Gothic"/>
                <a:cs typeface="Century Gothic"/>
              </a:rPr>
              <a:t>You are becoming a Social Entrepreneur as the society is going to benefit when people maintain good health and hence their productivity in work goes up.</a:t>
            </a:r>
          </a:p>
          <a:p>
            <a:pPr lvl="0"/>
            <a:endParaRPr lang="en-US" sz="1800" dirty="0" smtClean="0">
              <a:latin typeface="Century Gothic"/>
              <a:cs typeface="Century Gothic"/>
            </a:endParaRPr>
          </a:p>
        </p:txBody>
      </p:sp>
      <p:pic>
        <p:nvPicPr>
          <p:cNvPr id="4" name="Picture 3" descr="logo-wc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90245" y="2461846"/>
            <a:ext cx="3657600" cy="1477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Live Your Dreams</a:t>
            </a:r>
            <a:endParaRPr lang="en-US" sz="3200" dirty="0">
              <a:latin typeface="Century Gothic"/>
              <a:cs typeface="Century Gothic"/>
            </a:endParaRPr>
          </a:p>
        </p:txBody>
      </p:sp>
      <p:pic>
        <p:nvPicPr>
          <p:cNvPr id="4" name="Content Placeholder 3" descr="Mer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3195241"/>
            <a:ext cx="3697730" cy="2448719"/>
          </a:xfrm>
        </p:spPr>
      </p:pic>
      <p:pic>
        <p:nvPicPr>
          <p:cNvPr id="5" name="Picture 4" descr="hap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19601"/>
            <a:ext cx="3653034" cy="2438400"/>
          </a:xfrm>
          <a:prstGeom prst="rect">
            <a:avLst/>
          </a:prstGeom>
        </p:spPr>
      </p:pic>
      <p:pic>
        <p:nvPicPr>
          <p:cNvPr id="6" name="Picture 5" descr="hawa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29" y="1752601"/>
            <a:ext cx="4583029" cy="2667000"/>
          </a:xfrm>
          <a:prstGeom prst="rect">
            <a:avLst/>
          </a:prstGeom>
        </p:spPr>
      </p:pic>
      <p:pic>
        <p:nvPicPr>
          <p:cNvPr id="7" name="Picture 6" descr="H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200 PV (2 CASE)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world class wellness  products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0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simple ways to </a:t>
            </a:r>
            <a:r>
              <a:rPr lang="en-US" dirty="0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</a:t>
            </a:r>
            <a:r>
              <a:rPr lang="en-US" dirty="0"/>
              <a:t>Business Track (600PV), with </a:t>
            </a:r>
            <a:r>
              <a:rPr lang="en-US" dirty="0" smtClean="0"/>
              <a:t>wellness </a:t>
            </a:r>
            <a:r>
              <a:rPr lang="en-US" dirty="0"/>
              <a:t>pack &amp; there is no need to do </a:t>
            </a:r>
            <a:r>
              <a:rPr lang="en-US" dirty="0" err="1"/>
              <a:t>pv</a:t>
            </a:r>
            <a:r>
              <a:rPr lang="en-US" dirty="0"/>
              <a:t> for next 3 month. All business trainings will be for Business Track.</a:t>
            </a:r>
          </a:p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Wellness Club (1000PV) or Combo pack &amp; 500PV,  Special Trainings for Wellness Clubs. </a:t>
            </a:r>
            <a:endParaRPr lang="en-US" dirty="0" smtClean="0"/>
          </a:p>
          <a:p>
            <a:r>
              <a:rPr lang="en-US" sz="3600" dirty="0" smtClean="0"/>
              <a:t>3. Consumer </a:t>
            </a:r>
            <a:r>
              <a:rPr lang="en-US" sz="3600" dirty="0"/>
              <a:t>Track (200PV), u can just use world class quality wellness products</a:t>
            </a:r>
            <a:endParaRPr lang="en-US" sz="3600" b="1" dirty="0" smtClean="0">
              <a:solidFill>
                <a:srgbClr val="A220F6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A220F6"/>
                </a:solidFill>
              </a:rPr>
              <a:t>		Just </a:t>
            </a:r>
            <a:r>
              <a:rPr lang="en-US" sz="3600" b="1" dirty="0">
                <a:solidFill>
                  <a:srgbClr val="A220F6"/>
                </a:solidFill>
              </a:rPr>
              <a:t>focus on two and their </a:t>
            </a:r>
            <a:r>
              <a:rPr lang="en-US" sz="3600" b="1" dirty="0" smtClean="0">
                <a:solidFill>
                  <a:srgbClr val="A220F6"/>
                </a:solidFill>
              </a:rPr>
              <a:t>two</a:t>
            </a:r>
            <a:endParaRPr lang="en-US" sz="3600" b="1" dirty="0">
              <a:solidFill>
                <a:srgbClr val="A220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0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01968" y="274638"/>
            <a:ext cx="4242032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Century Gothic"/>
                <a:cs typeface="Century Gothic"/>
              </a:rPr>
              <a:t>Your Success starts with YOU</a:t>
            </a:r>
            <a:endParaRPr lang="en-US" sz="3200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  <p:pic>
        <p:nvPicPr>
          <p:cNvPr id="4" name="Content Placeholder 3" descr="Pdt Pack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4901969" cy="693602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901968" y="1752599"/>
            <a:ext cx="4242032" cy="518342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Purchase </a:t>
            </a:r>
            <a:r>
              <a:rPr lang="en-US" sz="2000" dirty="0" err="1" smtClean="0">
                <a:latin typeface="Century Gothic"/>
                <a:cs typeface="Century Gothic"/>
              </a:rPr>
              <a:t>once..get</a:t>
            </a:r>
            <a:r>
              <a:rPr lang="en-US" sz="2000" dirty="0" smtClean="0">
                <a:latin typeface="Century Gothic"/>
                <a:cs typeface="Century Gothic"/>
              </a:rPr>
              <a:t> paid for 12 weeks!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Invest Rs.43389/-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Experience all Products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Get 600PV instead on 475PV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Stay Active for 12 weeks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No more purchases for 12 weeks for get income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25% Extra Team Bonus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By getting your downlines in this program, 12 weeks income is protected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Better consumption, Tasting Parties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Right Business Culture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19252174">
            <a:off x="-407774" y="228767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Be a Part of the </a:t>
            </a:r>
            <a:r>
              <a:rPr lang="en-US" sz="3200" dirty="0" err="1" smtClean="0">
                <a:latin typeface="Century Gothic"/>
                <a:cs typeface="Century Gothic"/>
              </a:rPr>
              <a:t>CCom</a:t>
            </a:r>
            <a:r>
              <a:rPr lang="en-US" sz="3200" dirty="0" smtClean="0">
                <a:latin typeface="Century Gothic"/>
                <a:cs typeface="Century Gothic"/>
              </a:rPr>
              <a:t> Global Wellness Community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43200" y="47625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Century Gothic"/>
                <a:cs typeface="Century Gothic"/>
              </a:rPr>
              <a:t>Make a Fortune by Staying Healthy and helping other to stay Healthy</a:t>
            </a:r>
            <a:endParaRPr lang="en-US" sz="2400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Revitalize Yourself in 90 Days…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90day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9142459" cy="5440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Total Wellness Experience in 90 Days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162" dirty="0" smtClean="0">
                <a:latin typeface="Century Gothic"/>
                <a:cs typeface="Century Gothic"/>
              </a:rPr>
              <a:t>Improve your </a:t>
            </a:r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CELL health</a:t>
            </a:r>
          </a:p>
          <a:p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Prevent Degeneration</a:t>
            </a:r>
            <a:r>
              <a:rPr lang="en-US" sz="2162" dirty="0" smtClean="0">
                <a:latin typeface="Century Gothic"/>
                <a:cs typeface="Century Gothic"/>
              </a:rPr>
              <a:t>: Pump your body with Natural anti-oxidants to protect from Oxidation caused by pollution, stress, chemicals etc</a:t>
            </a:r>
          </a:p>
          <a:p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Reverse Degeneration</a:t>
            </a:r>
            <a:r>
              <a:rPr lang="en-US" sz="2162" dirty="0" smtClean="0">
                <a:latin typeface="Century Gothic"/>
                <a:cs typeface="Century Gothic"/>
              </a:rPr>
              <a:t>: Control your Blood Sugar level and Cholesterol levels</a:t>
            </a:r>
          </a:p>
          <a:p>
            <a:r>
              <a:rPr lang="en-US" sz="2162" dirty="0" smtClean="0">
                <a:latin typeface="Century Gothic"/>
                <a:cs typeface="Century Gothic"/>
              </a:rPr>
              <a:t>Experience </a:t>
            </a:r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Cardio Protective </a:t>
            </a:r>
            <a:r>
              <a:rPr lang="en-US" sz="2162" dirty="0" smtClean="0">
                <a:latin typeface="Century Gothic"/>
                <a:cs typeface="Century Gothic"/>
              </a:rPr>
              <a:t>and </a:t>
            </a:r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Neuro Protective </a:t>
            </a:r>
            <a:r>
              <a:rPr lang="en-US" sz="2162" dirty="0" smtClean="0">
                <a:latin typeface="Century Gothic"/>
                <a:cs typeface="Century Gothic"/>
              </a:rPr>
              <a:t>effects</a:t>
            </a:r>
          </a:p>
          <a:p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Detoxification</a:t>
            </a:r>
            <a:r>
              <a:rPr lang="en-US" sz="2162" dirty="0" smtClean="0">
                <a:latin typeface="Century Gothic"/>
                <a:cs typeface="Century Gothic"/>
              </a:rPr>
              <a:t> and Cellular level  </a:t>
            </a:r>
          </a:p>
          <a:p>
            <a:r>
              <a:rPr lang="en-US" sz="2162" dirty="0" smtClean="0">
                <a:latin typeface="Century Gothic"/>
                <a:cs typeface="Century Gothic"/>
              </a:rPr>
              <a:t>Anti-aging: </a:t>
            </a:r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Grow younger</a:t>
            </a:r>
            <a:r>
              <a:rPr lang="en-US" sz="2162" dirty="0" smtClean="0">
                <a:latin typeface="Century Gothic"/>
                <a:cs typeface="Century Gothic"/>
              </a:rPr>
              <a:t> in 90 days</a:t>
            </a:r>
          </a:p>
          <a:p>
            <a:r>
              <a:rPr lang="en-US" sz="2162" dirty="0" smtClean="0">
                <a:latin typeface="Century Gothic"/>
                <a:cs typeface="Century Gothic"/>
              </a:rPr>
              <a:t>Healthy way of </a:t>
            </a:r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Reducing Weight </a:t>
            </a:r>
            <a:r>
              <a:rPr lang="en-US" sz="2162" dirty="0" smtClean="0">
                <a:latin typeface="Century Gothic"/>
                <a:cs typeface="Century Gothic"/>
              </a:rPr>
              <a:t>and losing Excess Fat</a:t>
            </a:r>
          </a:p>
          <a:p>
            <a:r>
              <a:rPr lang="en-US" sz="2162" dirty="0" smtClean="0">
                <a:latin typeface="Century Gothic"/>
                <a:cs typeface="Century Gothic"/>
              </a:rPr>
              <a:t>Regain the </a:t>
            </a:r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Body shape </a:t>
            </a:r>
          </a:p>
          <a:p>
            <a:r>
              <a:rPr lang="en-US" sz="2162" dirty="0" smtClean="0">
                <a:latin typeface="Century Gothic"/>
                <a:cs typeface="Century Gothic"/>
              </a:rPr>
              <a:t>Perform an </a:t>
            </a:r>
            <a:r>
              <a:rPr lang="en-US" sz="2162" dirty="0" smtClean="0">
                <a:solidFill>
                  <a:srgbClr val="660066"/>
                </a:solidFill>
                <a:latin typeface="Century Gothic"/>
                <a:cs typeface="Century Gothic"/>
              </a:rPr>
              <a:t>very high energy </a:t>
            </a:r>
            <a:r>
              <a:rPr lang="en-US" sz="2162" dirty="0" smtClean="0">
                <a:latin typeface="Century Gothic"/>
                <a:cs typeface="Century Gothic"/>
              </a:rPr>
              <a:t>levels and experience higher productivity at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 descr="90d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4038599" cy="1886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All at an Investment of Rs.43,389/- </a:t>
            </a:r>
            <a:endParaRPr lang="en-US" sz="3200" dirty="0">
              <a:latin typeface="Century Gothic"/>
              <a:cs typeface="Century Gothic"/>
            </a:endParaRPr>
          </a:p>
        </p:txBody>
      </p:sp>
      <p:pic>
        <p:nvPicPr>
          <p:cNvPr id="4" name="Content Placeholder 3" descr="Pdt Pack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276744"/>
            <a:ext cx="3847241" cy="54436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entury Gothic"/>
                <a:cs typeface="Century Gothic"/>
              </a:rPr>
              <a:t>Highest quality Protein</a:t>
            </a:r>
          </a:p>
          <a:p>
            <a:r>
              <a:rPr lang="en-US" dirty="0">
                <a:latin typeface="Century Gothic"/>
                <a:cs typeface="Century Gothic"/>
              </a:rPr>
              <a:t>Anti-Oxidant Rich Juices</a:t>
            </a:r>
          </a:p>
          <a:p>
            <a:r>
              <a:rPr lang="en-US" dirty="0">
                <a:latin typeface="Century Gothic"/>
                <a:cs typeface="Century Gothic"/>
              </a:rPr>
              <a:t>Resveratrol for Cardio and </a:t>
            </a:r>
            <a:r>
              <a:rPr lang="en-US" dirty="0" err="1">
                <a:latin typeface="Century Gothic"/>
                <a:cs typeface="Century Gothic"/>
              </a:rPr>
              <a:t>Neuro</a:t>
            </a:r>
            <a:r>
              <a:rPr lang="en-US" dirty="0">
                <a:latin typeface="Century Gothic"/>
                <a:cs typeface="Century Gothic"/>
              </a:rPr>
              <a:t> Protection</a:t>
            </a:r>
          </a:p>
          <a:p>
            <a:r>
              <a:rPr lang="en-US" dirty="0">
                <a:latin typeface="Century Gothic"/>
                <a:cs typeface="Century Gothic"/>
              </a:rPr>
              <a:t>Immunity booster</a:t>
            </a:r>
          </a:p>
          <a:p>
            <a:r>
              <a:rPr lang="en-US" dirty="0">
                <a:latin typeface="Century Gothic"/>
                <a:cs typeface="Century Gothic"/>
              </a:rPr>
              <a:t>Weight Management/Meal Replacement</a:t>
            </a:r>
          </a:p>
          <a:p>
            <a:r>
              <a:rPr lang="en-US" dirty="0">
                <a:latin typeface="Century Gothic"/>
                <a:cs typeface="Century Gothic"/>
              </a:rPr>
              <a:t>Nutritional Energy Drink</a:t>
            </a:r>
          </a:p>
          <a:p>
            <a:r>
              <a:rPr lang="en-US" dirty="0">
                <a:latin typeface="Century Gothic"/>
                <a:cs typeface="Century Gothic"/>
              </a:rPr>
              <a:t>Tasty wholesome nutrition meal</a:t>
            </a:r>
          </a:p>
          <a:p>
            <a:r>
              <a:rPr lang="en-US" dirty="0">
                <a:latin typeface="Century Gothic"/>
                <a:cs typeface="Century Gothic"/>
              </a:rPr>
              <a:t>Wellness Trainings 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Century Gothic"/>
                <a:cs typeface="Century Gothic"/>
              </a:rPr>
              <a:t>Be a Social Entrepreneur by being part of the Wellness Community</a:t>
            </a:r>
            <a:endParaRPr lang="en-US" sz="3200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373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Step 1 – Participate in growing this Global Wellness Community by introducing two people within a week.</a:t>
            </a:r>
          </a:p>
          <a:p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Step 2 – Enjoy the Passive Income when the same process get duplicated 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 descr="Community_Commerce_logo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Earn </a:t>
            </a:r>
            <a:r>
              <a:rPr lang="en-US" sz="2800" dirty="0" err="1" smtClean="0"/>
              <a:t>Upto</a:t>
            </a:r>
            <a:r>
              <a:rPr lang="en-US" sz="2800" dirty="0" smtClean="0"/>
              <a:t> Rs.4,30,000 per week when you complete the 90 Days Health Challenge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On applying the Power of Two (a new person introduces two new referrals within a week) the community grows exponentially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On the 12</a:t>
            </a:r>
            <a:r>
              <a:rPr lang="en-US" sz="2000" baseline="30000" dirty="0" smtClean="0"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latin typeface="Century Gothic"/>
                <a:cs typeface="Century Gothic"/>
              </a:rPr>
              <a:t> week there will be 4096 new people joining the community. 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One Wellness Pack gives you 200PV in that week and 200PV each for the next two months.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In 12</a:t>
            </a:r>
            <a:r>
              <a:rPr lang="en-US" sz="2000" baseline="30000" dirty="0" smtClean="0"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latin typeface="Century Gothic"/>
                <a:cs typeface="Century Gothic"/>
              </a:rPr>
              <a:t> week you will have 8,00,000+ PV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Even if your community is only 25% of this, you have 2Lakh PV in that week, 1Lakh PV on both sides.  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Your Income will be Rs.4.30,000 in that week 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The effect will be there for the next 12 weeks even if there is no more addition to the community after that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Be a Wellness Entrepreneur</a:t>
            </a:r>
            <a:endParaRPr lang="en-US" dirty="0"/>
          </a:p>
        </p:txBody>
      </p:sp>
      <p:pic>
        <p:nvPicPr>
          <p:cNvPr id="6" name="Picture 5" descr="Community_Commerce_logo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0"/>
            <a:ext cx="3505200" cy="350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do a 500 PPV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run a 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A220F6"/>
                </a:solidFill>
              </a:rPr>
              <a:t>“WELLNESS CLUB”</a:t>
            </a:r>
          </a:p>
          <a:p>
            <a:pPr marL="0" indent="0">
              <a:buNone/>
            </a:pPr>
            <a:endParaRPr lang="en-US" sz="4000" dirty="0">
              <a:solidFill>
                <a:srgbClr val="A220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1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631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Declare PV Independence before Aug 15</vt:lpstr>
      <vt:lpstr>Your Success starts with YOU</vt:lpstr>
      <vt:lpstr>Be a Part of the CCom Global Wellness Community</vt:lpstr>
      <vt:lpstr>Revitalize Yourself in 90 Days…</vt:lpstr>
      <vt:lpstr>Total Wellness Experience in 90 Days</vt:lpstr>
      <vt:lpstr>All at an Investment of Rs.43,389/- </vt:lpstr>
      <vt:lpstr>Be a Social Entrepreneur by being part of the Wellness Community</vt:lpstr>
      <vt:lpstr>Earn Upto Rs.4,30,000 per week when you complete the 90 Days Health Challenge</vt:lpstr>
      <vt:lpstr>Be a Wellness Entrepreneur</vt:lpstr>
      <vt:lpstr>Be a Wellness Entrepreneur</vt:lpstr>
      <vt:lpstr>benefits for the CWC Owner </vt:lpstr>
      <vt:lpstr>Live Your Dreams</vt:lpstr>
      <vt:lpstr>CONSUMER TRACK</vt:lpstr>
      <vt:lpstr>3 simple ways to join</vt:lpstr>
    </vt:vector>
  </TitlesOfParts>
  <Company>Quest Learning Systems (P)Ltd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 Independence</dc:title>
  <dc:creator>Sajeev Nair</dc:creator>
  <cp:lastModifiedBy>Anuj</cp:lastModifiedBy>
  <cp:revision>52</cp:revision>
  <dcterms:created xsi:type="dcterms:W3CDTF">2012-08-02T08:58:02Z</dcterms:created>
  <dcterms:modified xsi:type="dcterms:W3CDTF">2012-09-14T12:32:22Z</dcterms:modified>
</cp:coreProperties>
</file>